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1" r:id="rId5"/>
    <p:sldId id="271" r:id="rId6"/>
    <p:sldId id="262" r:id="rId7"/>
    <p:sldId id="278" r:id="rId8"/>
    <p:sldId id="277" r:id="rId9"/>
    <p:sldId id="276" r:id="rId10"/>
    <p:sldId id="275" r:id="rId11"/>
    <p:sldId id="274" r:id="rId12"/>
    <p:sldId id="273" r:id="rId13"/>
    <p:sldId id="272" r:id="rId14"/>
    <p:sldId id="279" r:id="rId15"/>
    <p:sldId id="270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5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3CDCE-6AE3-4868-A6A7-DC9386A3CB32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B89DC-2DD7-4BC4-870C-18A93307BF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029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69B82-D436-4971-9035-AF4560DC1D64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1D29A-68AE-46DC-A2BC-946C328F5BDB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71A21-0F16-4EE3-B595-C6DE0399F27F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EC69-26BE-45F0-BB66-818E5DB7E1ED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A86-30FA-4E37-A8CF-30B38A2CC104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07CC-1DEC-4BD5-8148-F528387EBB6B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8B82A-782D-40A2-9162-8D3CB9B4A046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4518E-DA6C-4A77-B837-1DD00265882E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29EDF-218D-4E2C-9A13-DE1F873BD9F5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E3F1-DCC5-4608-B67F-0D58A7CCC12B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04325-DA4E-4610-964B-A327D29A7E33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BB0C-DBB9-423D-8E78-55EFB52B628C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6DB6-B633-4BFA-A3DC-C220FBB73565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5D2A-4C52-4E9A-9242-3EC9DCB4D234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3B7B-988C-47FF-A6DE-8CCFFEE8D75E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103D3-6CA7-45AF-A2CC-94B170EBA5CB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ECAB0-4377-48FF-9B33-884EB4FED13B}" type="datetime1">
              <a:rPr lang="en-US" smtClean="0"/>
              <a:pPr/>
              <a:t>6/12/2021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youtube.com/bmdersleri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youtube.com/channel/UCIdYgV-XFjv9q0IHtzUTtQ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=""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70664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974" y="2961558"/>
            <a:ext cx="9764202" cy="888718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Şehir Tahmin Et Oyunu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=""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5925289" y="4555348"/>
            <a:ext cx="6096894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Sunan: </a:t>
            </a:r>
            <a:r>
              <a:rPr lang="tr-TR" b="1" dirty="0" smtClean="0">
                <a:solidFill>
                  <a:schemeClr val="tx1"/>
                </a:solidFill>
              </a:rPr>
              <a:t>Fatih Mehmet Sağır 1611404039</a:t>
            </a:r>
            <a:endParaRPr lang="tr-TR" b="1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12/06/2021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=""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951722" y="179000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hat Is Real Artificial Intelligence: Characteristics of True AI ...">
            <a:extLst>
              <a:ext uri="{FF2B5EF4-FFF2-40B4-BE49-F238E27FC236}">
                <a16:creationId xmlns="" xmlns:a16="http://schemas.microsoft.com/office/drawing/2014/main" id="{9C97840F-45F2-4B61-ACA8-042E075CB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72" y="4319146"/>
            <a:ext cx="3492832" cy="2328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Alt Başlık 2">
            <a:extLst>
              <a:ext uri="{FF2B5EF4-FFF2-40B4-BE49-F238E27FC236}">
                <a16:creationId xmlns="" xmlns:a16="http://schemas.microsoft.com/office/drawing/2014/main" id="{49E0EA79-140A-465A-BD6F-C58E011B4CAE}"/>
              </a:ext>
            </a:extLst>
          </p:cNvPr>
          <p:cNvSpPr txBox="1">
            <a:spLocks/>
          </p:cNvSpPr>
          <p:nvPr/>
        </p:nvSpPr>
        <p:spPr>
          <a:xfrm>
            <a:off x="3894966" y="941793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Mobil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Resim 4">
            <a:hlinkClick r:id="rId4"/>
            <a:extLst>
              <a:ext uri="{FF2B5EF4-FFF2-40B4-BE49-F238E27FC236}">
                <a16:creationId xmlns="" xmlns:a16="http://schemas.microsoft.com/office/drawing/2014/main" id="{EED764AF-282C-4771-8AA0-42C0A63C7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78" y="-55368"/>
            <a:ext cx="1778435" cy="1633526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="" xmlns:a16="http://schemas.microsoft.com/office/drawing/2014/main" id="{1E4F3095-F1B4-404E-8096-C524CBBDD076}"/>
              </a:ext>
            </a:extLst>
          </p:cNvPr>
          <p:cNvSpPr/>
          <p:nvPr/>
        </p:nvSpPr>
        <p:spPr>
          <a:xfrm>
            <a:off x="399582" y="1366436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BDEB69C2-A183-4D95-A820-41C76765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9386825" y="263803"/>
            <a:ext cx="2412288" cy="23286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4613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909944" y="1441268"/>
            <a:ext cx="8915400" cy="3777622"/>
          </a:xfrm>
        </p:spPr>
        <p:txBody>
          <a:bodyPr/>
          <a:lstStyle/>
          <a:p>
            <a:r>
              <a:rPr lang="tr-TR" dirty="0" err="1" smtClean="0"/>
              <a:t>CountDownTimer</a:t>
            </a:r>
            <a:r>
              <a:rPr lang="tr-TR" dirty="0" smtClean="0"/>
              <a:t> ile süre hesaplamaları ve </a:t>
            </a:r>
            <a:r>
              <a:rPr lang="tr-TR" dirty="0" err="1" smtClean="0"/>
              <a:t>randomDegerlerBelirle</a:t>
            </a:r>
            <a:r>
              <a:rPr lang="tr-TR" dirty="0" smtClean="0"/>
              <a:t> metodunun çağırılması (</a:t>
            </a:r>
            <a:r>
              <a:rPr lang="tr-TR" dirty="0" err="1" smtClean="0"/>
              <a:t>onCreate</a:t>
            </a:r>
            <a:r>
              <a:rPr lang="tr-TR" dirty="0" smtClean="0"/>
              <a:t> metodu içerisinde)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194" name="Picture 2" descr="C:\Users\FATİH\Desktop\kod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5554" y="2303881"/>
            <a:ext cx="8772934" cy="4365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210390" y="1349829"/>
            <a:ext cx="8915400" cy="3777622"/>
          </a:xfrm>
        </p:spPr>
        <p:txBody>
          <a:bodyPr/>
          <a:lstStyle/>
          <a:p>
            <a:r>
              <a:rPr lang="tr-TR" dirty="0" err="1" smtClean="0"/>
              <a:t>randomDegerlerBelirle</a:t>
            </a:r>
            <a:r>
              <a:rPr lang="tr-TR" dirty="0" smtClean="0"/>
              <a:t>() metodu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18" name="Picture 2" descr="C:\Users\FATİH\Desktop\kod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1442" y="1772309"/>
            <a:ext cx="4972866" cy="4928936"/>
          </a:xfrm>
          <a:prstGeom prst="rect">
            <a:avLst/>
          </a:prstGeom>
          <a:noFill/>
        </p:spPr>
      </p:pic>
      <p:pic>
        <p:nvPicPr>
          <p:cNvPr id="9219" name="Picture 3" descr="C:\Users\FATİH\Desktop\kod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3767" y="1771106"/>
            <a:ext cx="4524375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341018" y="1375954"/>
            <a:ext cx="8915400" cy="3777622"/>
          </a:xfrm>
        </p:spPr>
        <p:txBody>
          <a:bodyPr/>
          <a:lstStyle/>
          <a:p>
            <a:r>
              <a:rPr lang="tr-TR" dirty="0" err="1" smtClean="0"/>
              <a:t>randomHarfAl</a:t>
            </a:r>
            <a:r>
              <a:rPr lang="tr-TR" dirty="0" smtClean="0"/>
              <a:t>() metodu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42" name="Picture 2" descr="C:\Users\FATİH\Desktop\kod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0402" y="1791273"/>
            <a:ext cx="6697552" cy="48486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2057349" y="637172"/>
            <a:ext cx="8911687" cy="1280890"/>
          </a:xfrm>
        </p:spPr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883818" y="1598022"/>
            <a:ext cx="8915400" cy="3777622"/>
          </a:xfrm>
        </p:spPr>
        <p:txBody>
          <a:bodyPr/>
          <a:lstStyle/>
          <a:p>
            <a:r>
              <a:rPr lang="tr-TR" dirty="0" smtClean="0"/>
              <a:t>Tahmin et butonuna basıldığı zaman çalışacak kodlar: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267" name="Picture 3" descr="C:\Users\FATİH\Desktop\kod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4628" y="2360459"/>
            <a:ext cx="10049274" cy="39880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354080" y="1611085"/>
            <a:ext cx="8915400" cy="3777622"/>
          </a:xfrm>
        </p:spPr>
        <p:txBody>
          <a:bodyPr/>
          <a:lstStyle/>
          <a:p>
            <a:r>
              <a:rPr lang="tr-TR" dirty="0" smtClean="0"/>
              <a:t>Yeniden oyna ve harf al butonlarına basıldığı zaman çalışacak kodlar: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290" name="Picture 2" descr="C:\Users\FATİH\Desktop\kod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3473" y="3898583"/>
            <a:ext cx="8154987" cy="2352675"/>
          </a:xfrm>
          <a:prstGeom prst="rect">
            <a:avLst/>
          </a:prstGeom>
          <a:noFill/>
        </p:spPr>
      </p:pic>
      <p:pic>
        <p:nvPicPr>
          <p:cNvPr id="12291" name="Picture 3" descr="C:\Users\FATİH\Desktop\kod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071" y="2572295"/>
            <a:ext cx="8161655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Uygulama </a:t>
            </a:r>
            <a:r>
              <a:rPr lang="tr-TR" dirty="0" err="1" smtClean="0"/>
              <a:t>G</a:t>
            </a:r>
            <a:r>
              <a:rPr lang="tr-TR" dirty="0" err="1" smtClean="0"/>
              <a:t>oogle</a:t>
            </a:r>
            <a:r>
              <a:rPr lang="tr-TR" dirty="0" smtClean="0"/>
              <a:t> </a:t>
            </a:r>
            <a:r>
              <a:rPr lang="tr-TR" dirty="0" err="1" smtClean="0"/>
              <a:t>Play</a:t>
            </a:r>
            <a:r>
              <a:rPr lang="tr-TR" dirty="0" smtClean="0"/>
              <a:t> linki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=""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190" y="1367149"/>
            <a:ext cx="10086553" cy="5364265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https://play.google.com/store/apps/details?id=com.ornekdenem.mobluygulma</a:t>
            </a:r>
            <a:endParaRPr lang="en-US" dirty="0"/>
          </a:p>
        </p:txBody>
      </p:sp>
      <p:pic>
        <p:nvPicPr>
          <p:cNvPr id="13315" name="Picture 3" descr="C:\Users\FATİH\Desktop\googlooo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5634" y="1920240"/>
            <a:ext cx="5981246" cy="4685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975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: Köşeleri Yuvarlatılmış 5">
            <a:extLst>
              <a:ext uri="{FF2B5EF4-FFF2-40B4-BE49-F238E27FC236}">
                <a16:creationId xmlns="" xmlns:a16="http://schemas.microsoft.com/office/drawing/2014/main" id="{076FD396-29BE-4299-87ED-718DA102194B}"/>
              </a:ext>
            </a:extLst>
          </p:cNvPr>
          <p:cNvSpPr/>
          <p:nvPr/>
        </p:nvSpPr>
        <p:spPr>
          <a:xfrm>
            <a:off x="5947794" y="4389562"/>
            <a:ext cx="5972961" cy="223986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9BA139C7-4FF9-4739-8B42-CEE441CD9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311" y="3232513"/>
            <a:ext cx="7768206" cy="888718"/>
          </a:xfrm>
        </p:spPr>
        <p:txBody>
          <a:bodyPr>
            <a:normAutofit fontScale="90000"/>
          </a:bodyPr>
          <a:lstStyle/>
          <a:p>
            <a:r>
              <a:rPr lang="tr-T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İlginiz için teşekkürler…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EF0C1E0F-E3F3-485B-B968-94C7F305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Alt Başlık 2">
            <a:extLst>
              <a:ext uri="{FF2B5EF4-FFF2-40B4-BE49-F238E27FC236}">
                <a16:creationId xmlns="" xmlns:a16="http://schemas.microsoft.com/office/drawing/2014/main" id="{ABB297CB-A6C7-4031-8C8E-CA95B981B15B}"/>
              </a:ext>
            </a:extLst>
          </p:cNvPr>
          <p:cNvSpPr txBox="1">
            <a:spLocks/>
          </p:cNvSpPr>
          <p:nvPr/>
        </p:nvSpPr>
        <p:spPr>
          <a:xfrm>
            <a:off x="6035041" y="4542602"/>
            <a:ext cx="6156959" cy="2015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solidFill>
                  <a:schemeClr val="tx1"/>
                </a:solidFill>
              </a:rPr>
              <a:t>Hazırlayan ve Sunan : </a:t>
            </a:r>
            <a:r>
              <a:rPr lang="tr-TR" b="1" dirty="0" smtClean="0">
                <a:solidFill>
                  <a:schemeClr val="tx1"/>
                </a:solidFill>
              </a:rPr>
              <a:t>Fatih Mehmet Sağır 1611404039</a:t>
            </a:r>
            <a:r>
              <a:rPr lang="tr-TR" b="1" dirty="0">
                <a:solidFill>
                  <a:schemeClr val="tx1"/>
                </a:solidFill>
              </a:rPr>
              <a:t/>
            </a:r>
            <a:br>
              <a:rPr lang="tr-TR" b="1" dirty="0">
                <a:solidFill>
                  <a:schemeClr val="tx1"/>
                </a:solidFill>
              </a:rPr>
            </a:br>
            <a:r>
              <a:rPr lang="tr-TR" dirty="0">
                <a:solidFill>
                  <a:schemeClr val="tx1"/>
                </a:solidFill>
              </a:rPr>
              <a:t>E-posta                       : </a:t>
            </a:r>
            <a:r>
              <a:rPr lang="tr-TR" dirty="0" smtClean="0">
                <a:solidFill>
                  <a:schemeClr val="tx1"/>
                </a:solidFill>
              </a:rPr>
              <a:t>fatihmehmet4536@</a:t>
            </a:r>
            <a:r>
              <a:rPr lang="tr-TR" dirty="0" err="1" smtClean="0">
                <a:solidFill>
                  <a:schemeClr val="tx1"/>
                </a:solidFill>
              </a:rPr>
              <a:t>gmail</a:t>
            </a:r>
            <a:r>
              <a:rPr lang="tr-TR" dirty="0" smtClean="0">
                <a:solidFill>
                  <a:schemeClr val="tx1"/>
                </a:solidFill>
              </a:rPr>
              <a:t>.com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Tarih                            : </a:t>
            </a:r>
            <a:r>
              <a:rPr lang="tr-TR" dirty="0" smtClean="0">
                <a:solidFill>
                  <a:schemeClr val="tx1"/>
                </a:solidFill>
              </a:rPr>
              <a:t>12/06/2021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dirty="0">
                <a:solidFill>
                  <a:schemeClr val="tx1"/>
                </a:solidFill>
              </a:rPr>
              <a:t>Sürüm                         : v1</a:t>
            </a:r>
          </a:p>
          <a:p>
            <a:r>
              <a:rPr lang="tr-TR" dirty="0">
                <a:solidFill>
                  <a:schemeClr val="tx1"/>
                </a:solidFill>
              </a:rPr>
              <a:t>Ders Yürütücüsü        : Doç. Dr. İsmail KIRBAŞ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6" name="Picture 8" descr="Kurumsal Kimlik | Burdur Mehmet Akif Ersoy Üniversitesi">
            <a:extLst>
              <a:ext uri="{FF2B5EF4-FFF2-40B4-BE49-F238E27FC236}">
                <a16:creationId xmlns="" xmlns:a16="http://schemas.microsoft.com/office/drawing/2014/main" id="{E2792D4B-1016-4ED8-9CF3-B4FFBE7AB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4842154" y="24593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lt Başlık 2">
            <a:extLst>
              <a:ext uri="{FF2B5EF4-FFF2-40B4-BE49-F238E27FC236}">
                <a16:creationId xmlns="" xmlns:a16="http://schemas.microsoft.com/office/drawing/2014/main" id="{F3FB4516-AA03-4E40-A3E9-4BD1CB9AAD92}"/>
              </a:ext>
            </a:extLst>
          </p:cNvPr>
          <p:cNvSpPr txBox="1">
            <a:spLocks/>
          </p:cNvSpPr>
          <p:nvPr/>
        </p:nvSpPr>
        <p:spPr>
          <a:xfrm>
            <a:off x="3745173" y="1037409"/>
            <a:ext cx="4186106" cy="11262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r-TR" b="1" dirty="0">
                <a:ln/>
                <a:solidFill>
                  <a:schemeClr val="accent3"/>
                </a:solidFill>
              </a:rPr>
              <a:t>Mobil Programlama Dersi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B5411EE9-9287-46B7-A776-02783B9C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174959" y="397456"/>
            <a:ext cx="2412288" cy="23286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Resim 11">
            <a:hlinkClick r:id="rId4"/>
            <a:extLst>
              <a:ext uri="{FF2B5EF4-FFF2-40B4-BE49-F238E27FC236}">
                <a16:creationId xmlns="" xmlns:a16="http://schemas.microsoft.com/office/drawing/2014/main" id="{6BDD6285-D7B4-4236-9241-3C7798F7D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77" y="-28029"/>
            <a:ext cx="1778435" cy="1633526"/>
          </a:xfrm>
          <a:prstGeom prst="rect">
            <a:avLst/>
          </a:prstGeom>
        </p:spPr>
      </p:pic>
      <p:sp>
        <p:nvSpPr>
          <p:cNvPr id="13" name="Dikdörtgen 12">
            <a:extLst>
              <a:ext uri="{FF2B5EF4-FFF2-40B4-BE49-F238E27FC236}">
                <a16:creationId xmlns="" xmlns:a16="http://schemas.microsoft.com/office/drawing/2014/main" id="{9CA692D3-0526-46AB-B8B6-5B201CEEFBC0}"/>
              </a:ext>
            </a:extLst>
          </p:cNvPr>
          <p:cNvSpPr/>
          <p:nvPr/>
        </p:nvSpPr>
        <p:spPr>
          <a:xfrm>
            <a:off x="490929" y="1405544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http://youtube.com/bmdersleri</a:t>
            </a:r>
            <a:endParaRPr lang="tr-T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3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İçindekiler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Uygulama Tanıtımı</a:t>
            </a:r>
          </a:p>
          <a:p>
            <a:r>
              <a:rPr lang="tr-TR" dirty="0" smtClean="0"/>
              <a:t>Uygulama Ekran Görüntüleri</a:t>
            </a:r>
          </a:p>
          <a:p>
            <a:r>
              <a:rPr lang="tr-TR" dirty="0" smtClean="0"/>
              <a:t>Uygulama Kod Açıklamaları</a:t>
            </a:r>
          </a:p>
          <a:p>
            <a:r>
              <a:rPr lang="tr-TR" dirty="0" smtClean="0"/>
              <a:t>Uygulama </a:t>
            </a:r>
            <a:r>
              <a:rPr lang="tr-TR" dirty="0" err="1" smtClean="0"/>
              <a:t>Google</a:t>
            </a:r>
            <a:r>
              <a:rPr lang="tr-TR" dirty="0" smtClean="0"/>
              <a:t> </a:t>
            </a:r>
            <a:r>
              <a:rPr lang="tr-TR" dirty="0" err="1" smtClean="0"/>
              <a:t>Play</a:t>
            </a:r>
            <a:r>
              <a:rPr lang="tr-TR" dirty="0" smtClean="0"/>
              <a:t> linki</a:t>
            </a:r>
          </a:p>
          <a:p>
            <a:r>
              <a:rPr lang="tr-TR" dirty="0" smtClean="0"/>
              <a:t>Kapanış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8" descr="Kurumsal Kimlik | Burdur Mehmet Akif Ersoy Üniversitesi">
            <a:extLst>
              <a:ext uri="{FF2B5EF4-FFF2-40B4-BE49-F238E27FC236}">
                <a16:creationId xmlns="" xmlns:a16="http://schemas.microsoft.com/office/drawing/2014/main" id="{9E6DEBDC-868E-48C5-8316-305D8ACCA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92" t="8691" r="10665" b="11290"/>
          <a:stretch/>
        </p:blipFill>
        <p:spPr bwMode="auto">
          <a:xfrm>
            <a:off x="10078311" y="102395"/>
            <a:ext cx="1992144" cy="68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tent Icon Png ,HD PNG . (+) Pictures - vhv.rs">
            <a:extLst>
              <a:ext uri="{FF2B5EF4-FFF2-40B4-BE49-F238E27FC236}">
                <a16:creationId xmlns="" xmlns:a16="http://schemas.microsoft.com/office/drawing/2014/main" id="{30C9555B-79E5-493C-91CF-6C37CB02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090" y="2133600"/>
            <a:ext cx="3983372" cy="29836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sim 5">
            <a:hlinkClick r:id="rId4"/>
            <a:extLst>
              <a:ext uri="{FF2B5EF4-FFF2-40B4-BE49-F238E27FC236}">
                <a16:creationId xmlns="" xmlns:a16="http://schemas.microsoft.com/office/drawing/2014/main" id="{5E0CEE4C-9B47-48D3-9C95-A5768F30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222" y="5153978"/>
            <a:ext cx="1778435" cy="1633526"/>
          </a:xfrm>
          <a:prstGeom prst="rect">
            <a:avLst/>
          </a:prstGeom>
        </p:spPr>
      </p:pic>
      <p:sp>
        <p:nvSpPr>
          <p:cNvPr id="9" name="Dikdörtgen 8">
            <a:extLst>
              <a:ext uri="{FF2B5EF4-FFF2-40B4-BE49-F238E27FC236}">
                <a16:creationId xmlns="" xmlns:a16="http://schemas.microsoft.com/office/drawing/2014/main" id="{119B20A2-A534-4B18-BCEA-DDD3194F8470}"/>
              </a:ext>
            </a:extLst>
          </p:cNvPr>
          <p:cNvSpPr/>
          <p:nvPr/>
        </p:nvSpPr>
        <p:spPr>
          <a:xfrm>
            <a:off x="9572776" y="6543161"/>
            <a:ext cx="2772989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http://youtube.com/bmdersleri</a:t>
            </a:r>
            <a:endParaRPr lang="tr-TR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022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Tanıtımı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6977675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Uygulama </a:t>
            </a:r>
            <a:r>
              <a:rPr lang="tr-TR" dirty="0" err="1" smtClean="0"/>
              <a:t>Android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r>
              <a:rPr lang="tr-TR" dirty="0" smtClean="0"/>
              <a:t> üzerinde Java programlama dili ile geliştirilmiş bir mobil oyundur.</a:t>
            </a:r>
          </a:p>
          <a:p>
            <a:pPr algn="just"/>
            <a:r>
              <a:rPr lang="tr-TR" dirty="0" smtClean="0"/>
              <a:t>Oyunumuz Türkiye’nin  81 ilinin isimlerini tahmin etmeye yönelik olup başarılı tahmin sonucunda puanlar kazanabiliyoruz.</a:t>
            </a:r>
          </a:p>
          <a:p>
            <a:pPr algn="just"/>
            <a:r>
              <a:rPr lang="tr-TR" dirty="0" smtClean="0"/>
              <a:t>Tahmin ederken yardım almak için harf alabiliriz ancak harf aldıkça kazanacağımız puan da düşecektir.</a:t>
            </a:r>
          </a:p>
          <a:p>
            <a:pPr algn="just"/>
            <a:r>
              <a:rPr lang="tr-TR" dirty="0" smtClean="0"/>
              <a:t>Belirlenen sürede çok puan almaya çalışılır.</a:t>
            </a:r>
          </a:p>
          <a:p>
            <a:pPr algn="just"/>
            <a:endParaRPr lang="tr-TR" dirty="0" smtClean="0"/>
          </a:p>
          <a:p>
            <a:pPr algn="just"/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098" name="Picture 2" descr="C:\Users\FATİH\Desktop\mobilssler fln\dsadscaas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6440" y="1802674"/>
            <a:ext cx="3323045" cy="3323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1015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040" y="493482"/>
            <a:ext cx="8911687" cy="1280890"/>
          </a:xfrm>
        </p:spPr>
        <p:txBody>
          <a:bodyPr>
            <a:normAutofit/>
          </a:bodyPr>
          <a:lstStyle/>
          <a:p>
            <a:r>
              <a:rPr lang="tr-TR" dirty="0" smtClean="0"/>
              <a:t>Uygulama Ekran Görüntüleri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604" y="1626735"/>
            <a:ext cx="5644464" cy="4589387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Uygulamada 3 adet ekran vardır.</a:t>
            </a:r>
          </a:p>
          <a:p>
            <a:pPr algn="just"/>
            <a:r>
              <a:rPr lang="tr-TR" dirty="0" smtClean="0"/>
              <a:t>Oyunu açtığımızda karşımıza gelecek olan ilk ekran </a:t>
            </a:r>
            <a:r>
              <a:rPr lang="tr-TR" dirty="0" err="1" smtClean="0"/>
              <a:t>M</a:t>
            </a:r>
            <a:r>
              <a:rPr lang="tr-TR" dirty="0" err="1" smtClean="0"/>
              <a:t>ain</a:t>
            </a:r>
            <a:r>
              <a:rPr lang="tr-TR" dirty="0" smtClean="0"/>
              <a:t>.</a:t>
            </a:r>
            <a:r>
              <a:rPr lang="tr-TR" dirty="0" err="1" smtClean="0"/>
              <a:t>activity</a:t>
            </a:r>
            <a:r>
              <a:rPr lang="tr-TR" dirty="0" smtClean="0"/>
              <a:t> ekranıdır. </a:t>
            </a:r>
          </a:p>
          <a:p>
            <a:pPr algn="just"/>
            <a:r>
              <a:rPr lang="tr-TR" dirty="0" smtClean="0"/>
              <a:t>Bu ekranda  Oyunu Başlat, Hakkında, ve Çıkış adında 3 adet buton bulunmaktadır.</a:t>
            </a:r>
          </a:p>
          <a:p>
            <a:pPr algn="just"/>
            <a:r>
              <a:rPr lang="tr-TR" dirty="0" smtClean="0"/>
              <a:t>Çıkış butonu ve geri tuşu uygulamayı sonlandırmaktadır.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:\Users\FATİH\Desktop\mobilssler fln\Screenshot_16228049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972" y="1684014"/>
            <a:ext cx="2822193" cy="5017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254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851" y="545733"/>
            <a:ext cx="8911687" cy="1280890"/>
          </a:xfrm>
        </p:spPr>
        <p:txBody>
          <a:bodyPr>
            <a:normAutofit/>
          </a:bodyPr>
          <a:lstStyle/>
          <a:p>
            <a:r>
              <a:rPr lang="tr-TR" dirty="0" smtClean="0"/>
              <a:t>Uygulama Ekran Görüntüleri (devam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="" xmlns:a16="http://schemas.microsoft.com/office/drawing/2014/main" id="{D913E1FE-4E39-426D-88DE-2D02D43C2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970" y="1744300"/>
            <a:ext cx="5709779" cy="4120923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Oyunu Başlat butonuna basılınca </a:t>
            </a:r>
            <a:r>
              <a:rPr lang="tr-TR" dirty="0" err="1" smtClean="0"/>
              <a:t>N</a:t>
            </a:r>
            <a:r>
              <a:rPr lang="tr-TR" dirty="0" err="1" smtClean="0"/>
              <a:t>ormalOyun</a:t>
            </a:r>
            <a:r>
              <a:rPr lang="tr-TR" dirty="0" smtClean="0"/>
              <a:t>.</a:t>
            </a:r>
            <a:r>
              <a:rPr lang="tr-TR" dirty="0" err="1" smtClean="0"/>
              <a:t>activity</a:t>
            </a:r>
            <a:r>
              <a:rPr lang="tr-TR" dirty="0" smtClean="0"/>
              <a:t> çalışacaktır ve ekran görüntüsü görseldeki gibidir.</a:t>
            </a:r>
          </a:p>
          <a:p>
            <a:pPr algn="just"/>
            <a:r>
              <a:rPr lang="tr-TR" dirty="0" smtClean="0"/>
              <a:t>Toplam bölüm puanı, süre, tahmin edilecek ilin uzunluğu, tahmin etmemizi sağlayan ve alt çizgilerden oluşan ilin ismi, tahmin giriniz </a:t>
            </a:r>
            <a:r>
              <a:rPr lang="tr-TR" dirty="0" err="1" smtClean="0"/>
              <a:t>edittexti</a:t>
            </a:r>
            <a:r>
              <a:rPr lang="tr-TR" dirty="0" smtClean="0"/>
              <a:t>, harf almamızı sağlayan buton ve tahminimizi yazdıktan sonra bastığımız tahmin et butonumuz bulunmaktadır.</a:t>
            </a:r>
          </a:p>
          <a:p>
            <a:pPr algn="just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C:\Users\FATİH\Desktop\mobilssler fln\Screenshot_162280494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5388" y="1776549"/>
            <a:ext cx="2793275" cy="49658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7643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="" xmlns:a16="http://schemas.microsoft.com/office/drawing/2014/main" id="{60FD3E19-27CE-4D6A-8B21-C694EA9E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15" y="545733"/>
            <a:ext cx="8911687" cy="1280890"/>
          </a:xfrm>
        </p:spPr>
        <p:txBody>
          <a:bodyPr>
            <a:normAutofit/>
          </a:bodyPr>
          <a:lstStyle/>
          <a:p>
            <a:r>
              <a:rPr lang="tr-TR" dirty="0" smtClean="0"/>
              <a:t>Uygulama Ekran Görüntüleri (</a:t>
            </a:r>
            <a:r>
              <a:rPr lang="tr-TR" dirty="0" smtClean="0"/>
              <a:t>devam)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="" xmlns:a16="http://schemas.microsoft.com/office/drawing/2014/main" id="{5B46DB9C-FF16-43A5-9C90-74C4AA775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İçerik Yer Tutucusu 2">
            <a:extLst>
              <a:ext uri="{FF2B5EF4-FFF2-40B4-BE49-F238E27FC236}">
                <a16:creationId xmlns="" xmlns:a16="http://schemas.microsoft.com/office/drawing/2014/main" id="{F2A25E5B-E61F-42AF-BFF3-6EA49E8C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059" y="1758348"/>
            <a:ext cx="5296249" cy="2260338"/>
          </a:xfrm>
        </p:spPr>
        <p:txBody>
          <a:bodyPr>
            <a:normAutofit/>
          </a:bodyPr>
          <a:lstStyle/>
          <a:p>
            <a:pPr algn="just"/>
            <a:r>
              <a:rPr lang="tr-TR" dirty="0" smtClean="0"/>
              <a:t>Hakkında butonuna basıldığında </a:t>
            </a:r>
            <a:r>
              <a:rPr lang="tr-TR" dirty="0" err="1" smtClean="0"/>
              <a:t>H</a:t>
            </a:r>
            <a:r>
              <a:rPr lang="tr-TR" dirty="0" err="1" smtClean="0"/>
              <a:t>akkinda</a:t>
            </a:r>
            <a:r>
              <a:rPr lang="tr-TR" dirty="0" smtClean="0"/>
              <a:t>.</a:t>
            </a:r>
            <a:r>
              <a:rPr lang="tr-TR" dirty="0" err="1" smtClean="0"/>
              <a:t>activity</a:t>
            </a:r>
            <a:r>
              <a:rPr lang="tr-TR" dirty="0" smtClean="0"/>
              <a:t> </a:t>
            </a:r>
            <a:r>
              <a:rPr lang="tr-TR" dirty="0" smtClean="0"/>
              <a:t>çalışacaktır ve ekran görüntüsü bu şekildedir</a:t>
            </a:r>
            <a:r>
              <a:rPr lang="tr-TR" dirty="0" smtClean="0"/>
              <a:t>.</a:t>
            </a:r>
          </a:p>
          <a:p>
            <a:pPr algn="just"/>
            <a:r>
              <a:rPr lang="tr-TR" dirty="0" smtClean="0"/>
              <a:t>Geliştirici iletişim bilgileri bu ekranda mevcuttur.</a:t>
            </a:r>
            <a:endParaRPr lang="tr-TR" dirty="0" smtClean="0"/>
          </a:p>
          <a:p>
            <a:pPr algn="just"/>
            <a:endParaRPr lang="en-US" dirty="0"/>
          </a:p>
        </p:txBody>
      </p:sp>
      <p:pic>
        <p:nvPicPr>
          <p:cNvPr id="3074" name="Picture 2" descr="C:\Users\FATİH\Desktop\mobilssler fln\Screenshot_16228049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4558" y="1637451"/>
            <a:ext cx="2822666" cy="5018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917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</a:t>
            </a:r>
            <a:r>
              <a:rPr lang="tr-TR" dirty="0" smtClean="0"/>
              <a:t>A</a:t>
            </a:r>
            <a:r>
              <a:rPr lang="tr-TR" dirty="0" smtClean="0"/>
              <a:t>çıklamaları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113109" y="1637211"/>
            <a:ext cx="10813280" cy="3777622"/>
          </a:xfrm>
        </p:spPr>
        <p:txBody>
          <a:bodyPr/>
          <a:lstStyle/>
          <a:p>
            <a:r>
              <a:rPr lang="tr-TR" dirty="0" err="1" smtClean="0"/>
              <a:t>Main</a:t>
            </a:r>
            <a:r>
              <a:rPr lang="tr-TR" dirty="0" smtClean="0"/>
              <a:t> </a:t>
            </a:r>
            <a:r>
              <a:rPr lang="tr-TR" dirty="0" err="1" smtClean="0"/>
              <a:t>Activity’de</a:t>
            </a:r>
            <a:r>
              <a:rPr lang="tr-TR" dirty="0" smtClean="0"/>
              <a:t> butonlara basılınca hangi işlemlerin yapılacağının kodları görseldeki gibidir.  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 descr="C:\Users\FATİH\Desktop\kod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208" y="2224407"/>
            <a:ext cx="6080302" cy="4293959"/>
          </a:xfrm>
          <a:prstGeom prst="rect">
            <a:avLst/>
          </a:prstGeom>
          <a:noFill/>
        </p:spPr>
      </p:pic>
      <p:pic>
        <p:nvPicPr>
          <p:cNvPr id="5123" name="Picture 3" descr="C:\Users\FATİH\Desktop\kod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7309" y="2226944"/>
            <a:ext cx="5238750" cy="2038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</a:t>
            </a:r>
            <a:r>
              <a:rPr lang="tr-TR" dirty="0" smtClean="0"/>
              <a:t>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491931" y="1519646"/>
            <a:ext cx="9925005" cy="3777622"/>
          </a:xfrm>
        </p:spPr>
        <p:txBody>
          <a:bodyPr/>
          <a:lstStyle/>
          <a:p>
            <a:r>
              <a:rPr lang="tr-TR" dirty="0" err="1" smtClean="0"/>
              <a:t>NormalOyun</a:t>
            </a:r>
            <a:r>
              <a:rPr lang="tr-TR" dirty="0" smtClean="0"/>
              <a:t> </a:t>
            </a:r>
            <a:r>
              <a:rPr lang="tr-TR" dirty="0" err="1" smtClean="0"/>
              <a:t>Activity’de</a:t>
            </a:r>
            <a:r>
              <a:rPr lang="tr-TR" dirty="0" smtClean="0"/>
              <a:t> ise ilk olarak değişken isimleri belirlendi ve illerin bulunduğu dizi yazıldı.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146" name="Picture 2" descr="C:\Users\FATİH\Desktop\ko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9692" y="2365958"/>
            <a:ext cx="7908063" cy="43233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Uygulama Kod Açıklamaları (devam)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210390" y="1467394"/>
            <a:ext cx="8915400" cy="3777622"/>
          </a:xfrm>
        </p:spPr>
        <p:txBody>
          <a:bodyPr/>
          <a:lstStyle/>
          <a:p>
            <a:r>
              <a:rPr lang="tr-TR" dirty="0" err="1" smtClean="0"/>
              <a:t>onCreate</a:t>
            </a:r>
            <a:r>
              <a:rPr lang="tr-TR" dirty="0" smtClean="0"/>
              <a:t> metodu içerisinde </a:t>
            </a:r>
            <a:r>
              <a:rPr lang="tr-TR" dirty="0" err="1" smtClean="0"/>
              <a:t>xml</a:t>
            </a:r>
            <a:r>
              <a:rPr lang="tr-TR" dirty="0" smtClean="0"/>
              <a:t>  dosyasında kullandığımız buton,</a:t>
            </a:r>
            <a:r>
              <a:rPr lang="tr-TR" dirty="0" err="1" smtClean="0"/>
              <a:t>textview</a:t>
            </a:r>
            <a:r>
              <a:rPr lang="tr-TR" dirty="0" smtClean="0"/>
              <a:t>, </a:t>
            </a:r>
            <a:r>
              <a:rPr lang="tr-TR" dirty="0" err="1" smtClean="0"/>
              <a:t>edittext</a:t>
            </a:r>
            <a:r>
              <a:rPr lang="tr-TR" dirty="0" smtClean="0"/>
              <a:t> gibi elemanları kodlarla bağlayarak tanımladığımız değişkenlere atadık.</a:t>
            </a:r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170" name="Picture 2" descr="C:\Users\FATİH\Desktop\kod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7452" y="2810555"/>
            <a:ext cx="7056891" cy="30284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826</TotalTime>
  <Words>391</Words>
  <Application>Microsoft Office PowerPoint</Application>
  <PresentationFormat>Özel</PresentationFormat>
  <Paragraphs>71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Duman</vt:lpstr>
      <vt:lpstr>Şehir Tahmin Et Oyunu</vt:lpstr>
      <vt:lpstr>İçindekiler</vt:lpstr>
      <vt:lpstr>Uygulama Tanıtımı </vt:lpstr>
      <vt:lpstr>Uygulama Ekran Görüntüleri</vt:lpstr>
      <vt:lpstr>Uygulama Ekran Görüntüleri (devam)</vt:lpstr>
      <vt:lpstr>Uygulama Ekran Görüntüleri (devam)</vt:lpstr>
      <vt:lpstr>Uygulama Kod Açıklamaları</vt:lpstr>
      <vt:lpstr>Uygulama Kod Açıklamaları (devam)</vt:lpstr>
      <vt:lpstr>Uygulama Kod Açıklamaları (devam)</vt:lpstr>
      <vt:lpstr>Uygulama Kod Açıklamaları (devam)</vt:lpstr>
      <vt:lpstr>Uygulama Kod Açıklamaları (devam)</vt:lpstr>
      <vt:lpstr>Uygulama Kod Açıklamaları (devam)</vt:lpstr>
      <vt:lpstr>Uygulama Kod Açıklamaları (devam)</vt:lpstr>
      <vt:lpstr>Uygulama Kod Açıklamaları (devam)</vt:lpstr>
      <vt:lpstr>Uygulama Google Play linki</vt:lpstr>
      <vt:lpstr>İlginiz için teşekkürler…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Soyutlama Nedir?</dc:title>
  <dc:creator>İsmail KIRBAŞ</dc:creator>
  <cp:lastModifiedBy>FATİH</cp:lastModifiedBy>
  <cp:revision>77</cp:revision>
  <dcterms:created xsi:type="dcterms:W3CDTF">2020-04-15T07:57:29Z</dcterms:created>
  <dcterms:modified xsi:type="dcterms:W3CDTF">2021-06-13T00:21:38Z</dcterms:modified>
</cp:coreProperties>
</file>